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e3b36f84b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e3b36f84b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e3b36f84b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e3b36f84b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e3b36f84b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e3b36f84b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e3b36f84b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e3b36f84b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e3b36f84b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e3b36f84b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e3b36f84b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e3b36f84b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e3b36f84b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e3b36f84b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e3b36f84b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e3b36f84b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e3b36f84b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e3b36f84b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e3b36f84b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e3b36f84b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e3b36f84b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e3b36f84b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e3b36f84b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e3b36f84b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Time Tracking Cube – Inteligentna kostka do rejestrowania czasu pracy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909925" y="1822225"/>
            <a:ext cx="56562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Jakub Sołodowczuk, Michał Żółtaniecki , Filip Nowak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Postęp projektu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✅ Zaprojektowana płytka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✅ Dobór elementów i ich kupno XD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🔧 Przed nami: testy, integracja API, obudowa 3D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!!!! tutaj cos mienic dodac poprawic! !!!!!!!!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73" y="2333701"/>
            <a:ext cx="3466943" cy="22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Możliwości rozwoju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📈 Dashboard webowy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🔧 Aplikacja konfiguracyjna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🗂️ Obsługa wielu użytkowników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00" y="2410775"/>
            <a:ext cx="3251334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Podsumowanie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🧊 Fizyczna kostka do time-trackingu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🔋 Energooszczędna, prosta w obsłudze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📡 Wysyła dane przez Wi-Fi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75" y="2206500"/>
            <a:ext cx="2334675" cy="23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25" y="500925"/>
            <a:ext cx="38103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4000"/>
              <a:t>Dziękujemy za uwagę ! </a:t>
            </a:r>
            <a:endParaRPr sz="4000"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13" y="1066539"/>
            <a:ext cx="4499325" cy="314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⏱️ Trudność w regularnym śledzeniu czasu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📱 Zależność od aplikacji mobilnych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🧠 Brak automatyzacji – użytkownik musi pamiętać, by włączyć/wyłączyć śledzenie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425" y="2491025"/>
            <a:ext cx="3258973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Rozwiązanie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🧊 Prosty interfejs fizyczny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📡 Wi-Fi do wysyłania danych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📤 W pełni automatyczne trackowanie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100" y="1910575"/>
            <a:ext cx="3459375" cy="26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Zasada działania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Czujnik wibracji wykrywa ruch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Mikrokontroler uruchamia moduł Wi-Fi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Akcelerometr odczytuje aktualną orientację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Wysyłka danych do serwera lub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150325" y="897400"/>
            <a:ext cx="211500" cy="39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150325" y="1596975"/>
            <a:ext cx="211500" cy="39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150325" y="2374800"/>
            <a:ext cx="211500" cy="393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Komponenty elektroniczne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🔌 ESP8266 – komunikacja i logika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🧠 ATtiny85 – czuwanie i kontrola zasilania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📐 MPU-6050 – akcelerometr i żyroskop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🎯 SW-18010P – czujnik wibracji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🔋 MCP1826 – kontrola zasilania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138" y="2454150"/>
            <a:ext cx="3736225" cy="24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Zarządzanie energią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🔋 Tryb głębokiego uśpienia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🛫 Tryb podróży – ignorowanie wibracji w ruchu(koncept)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📴 Kontrolowane wybudzanie mikrokontrolerów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775" y="2045975"/>
            <a:ext cx="2531294" cy="25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Oprogramowanie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ESP8266 – MicroPython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ATtiny85 – Arduino (C++)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API – HTTP requests do usług takich jak Toggl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TUTAJ ZMIENIC COS ! ona wkoncu mowila ze my mamy stworzyc se cos sami njie uzywac gotowego na necie tak jak toogl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900" y="2410775"/>
            <a:ext cx="2193849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Architektura systemu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Kostka</a:t>
            </a:r>
            <a:br>
              <a:rPr lang="p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Sieć Wi-Fi</a:t>
            </a:r>
            <a:br>
              <a:rPr lang="p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Serwer z REST API</a:t>
            </a:r>
            <a:br>
              <a:rPr lang="pl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Baza danych / 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25" y="2770650"/>
            <a:ext cx="3251332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Przykładowe zastosowania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🎓 Student – nauka przedmiotów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👨‍💻 Pracownik zdalny – zarządzanie zadaniami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🎨 Freelancer – rozliczenia z klientami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50" y="2396150"/>
            <a:ext cx="292620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